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7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3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26FB-BD8A-41C2-B8BC-D6881AE5FFE0}" type="datetimeFigureOut">
              <a:rPr lang="en-AU" smtClean="0"/>
              <a:t>28/10/2022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968C8-888B-4F32-A802-3492CC34DD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8521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26FB-BD8A-41C2-B8BC-D6881AE5FFE0}" type="datetimeFigureOut">
              <a:rPr lang="en-AU" smtClean="0"/>
              <a:t>28/10/2022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968C8-888B-4F32-A802-3492CC34DD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4937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26FB-BD8A-41C2-B8BC-D6881AE5FFE0}" type="datetimeFigureOut">
              <a:rPr lang="en-AU" smtClean="0"/>
              <a:t>28/10/2022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968C8-888B-4F32-A802-3492CC34DD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7016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26FB-BD8A-41C2-B8BC-D6881AE5FFE0}" type="datetimeFigureOut">
              <a:rPr lang="en-AU" smtClean="0"/>
              <a:t>28/10/2022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968C8-888B-4F32-A802-3492CC34DD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8994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26FB-BD8A-41C2-B8BC-D6881AE5FFE0}" type="datetimeFigureOut">
              <a:rPr lang="en-AU" smtClean="0"/>
              <a:t>28/10/2022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968C8-888B-4F32-A802-3492CC34DD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4836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26FB-BD8A-41C2-B8BC-D6881AE5FFE0}" type="datetimeFigureOut">
              <a:rPr lang="en-AU" smtClean="0"/>
              <a:t>28/10/2022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968C8-888B-4F32-A802-3492CC34DD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5831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26FB-BD8A-41C2-B8BC-D6881AE5FFE0}" type="datetimeFigureOut">
              <a:rPr lang="en-AU" smtClean="0"/>
              <a:t>28/10/2022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968C8-888B-4F32-A802-3492CC34DD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96050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26FB-BD8A-41C2-B8BC-D6881AE5FFE0}" type="datetimeFigureOut">
              <a:rPr lang="en-AU" smtClean="0"/>
              <a:t>28/10/2022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968C8-888B-4F32-A802-3492CC34DD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0637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26FB-BD8A-41C2-B8BC-D6881AE5FFE0}" type="datetimeFigureOut">
              <a:rPr lang="en-AU" smtClean="0"/>
              <a:t>28/10/2022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968C8-888B-4F32-A802-3492CC34DD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570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26FB-BD8A-41C2-B8BC-D6881AE5FFE0}" type="datetimeFigureOut">
              <a:rPr lang="en-AU" smtClean="0"/>
              <a:t>28/10/2022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968C8-888B-4F32-A802-3492CC34DD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3785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26FB-BD8A-41C2-B8BC-D6881AE5FFE0}" type="datetimeFigureOut">
              <a:rPr lang="en-AU" smtClean="0"/>
              <a:t>28/10/2022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968C8-888B-4F32-A802-3492CC34DD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1453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326FB-BD8A-41C2-B8BC-D6881AE5FFE0}" type="datetimeFigureOut">
              <a:rPr lang="en-AU" smtClean="0"/>
              <a:t>28/10/2022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968C8-888B-4F32-A802-3492CC34DD2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7245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45921" t="19432" r="25145" b="9065"/>
          <a:stretch/>
        </p:blipFill>
        <p:spPr>
          <a:xfrm>
            <a:off x="0" y="0"/>
            <a:ext cx="6818652" cy="8922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32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929"/>
            <a:ext cx="6858000" cy="9700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21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635"/>
            <a:ext cx="6858000" cy="970014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34666" y="3898232"/>
            <a:ext cx="2301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Type here…</a:t>
            </a:r>
            <a:endParaRPr lang="en-AU" dirty="0"/>
          </a:p>
        </p:txBody>
      </p:sp>
      <p:sp>
        <p:nvSpPr>
          <p:cNvPr id="7" name="TextBox 6"/>
          <p:cNvSpPr txBox="1"/>
          <p:nvPr/>
        </p:nvSpPr>
        <p:spPr>
          <a:xfrm>
            <a:off x="634666" y="6831046"/>
            <a:ext cx="2301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Type here…</a:t>
            </a:r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3567363" y="4767114"/>
            <a:ext cx="2776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Type here…</a:t>
            </a:r>
            <a:endParaRPr lang="en-AU" dirty="0"/>
          </a:p>
        </p:txBody>
      </p:sp>
      <p:sp>
        <p:nvSpPr>
          <p:cNvPr id="9" name="TextBox 8"/>
          <p:cNvSpPr txBox="1"/>
          <p:nvPr/>
        </p:nvSpPr>
        <p:spPr>
          <a:xfrm>
            <a:off x="3699710" y="7594600"/>
            <a:ext cx="2301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Type here…</a:t>
            </a:r>
            <a:endParaRPr lang="en-AU" dirty="0"/>
          </a:p>
        </p:txBody>
      </p:sp>
      <p:sp>
        <p:nvSpPr>
          <p:cNvPr id="10" name="TextBox 9"/>
          <p:cNvSpPr txBox="1"/>
          <p:nvPr/>
        </p:nvSpPr>
        <p:spPr>
          <a:xfrm>
            <a:off x="5167562" y="2821348"/>
            <a:ext cx="929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Insert image…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8583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15</Words>
  <Application>Microsoft Office PowerPoint</Application>
  <PresentationFormat>A4 Paper (210x297 mm)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Department of Education and Training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Zoe Heath</dc:creator>
  <cp:lastModifiedBy>Zoe Heath</cp:lastModifiedBy>
  <cp:revision>3</cp:revision>
  <dcterms:created xsi:type="dcterms:W3CDTF">2022-10-28T04:53:05Z</dcterms:created>
  <dcterms:modified xsi:type="dcterms:W3CDTF">2022-10-28T05:42:43Z</dcterms:modified>
</cp:coreProperties>
</file>